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1" r:id="rId3"/>
    <p:sldId id="284" r:id="rId4"/>
    <p:sldId id="285" r:id="rId5"/>
    <p:sldId id="287" r:id="rId6"/>
    <p:sldId id="286" r:id="rId7"/>
    <p:sldId id="294" r:id="rId8"/>
    <p:sldId id="288" r:id="rId9"/>
    <p:sldId id="291" r:id="rId10"/>
    <p:sldId id="293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9/28/2023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3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31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810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065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316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365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50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09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755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09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610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642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342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3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BBB4-789A-4D0F-A289-2353417DA6BF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7" name="Freeform: Shape 4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5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6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8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0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1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cxnSp>
        <p:nvCxnSpPr>
          <p:cNvPr id="5" name="Straight Connector 4" descr="Title Slide divider line&#10;"/>
          <p:cNvCxnSpPr/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zh-CN" altLang="en-US" noProof="0"/>
              <a:t>单击此处编辑母版文本样式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/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  <a:gd name="connsiteX0-61" fmla="*/ 0 w 1449157"/>
              <a:gd name="connsiteY0-62" fmla="*/ 282705 h 1363743"/>
              <a:gd name="connsiteX1-63" fmla="*/ 858544 w 1449157"/>
              <a:gd name="connsiteY1-64" fmla="*/ 0 h 1363743"/>
              <a:gd name="connsiteX2-65" fmla="*/ 1449157 w 1449157"/>
              <a:gd name="connsiteY2-66" fmla="*/ 715834 h 1363743"/>
              <a:gd name="connsiteX3-67" fmla="*/ 1012700 w 1449157"/>
              <a:gd name="connsiteY3-68" fmla="*/ 1363743 h 1363743"/>
              <a:gd name="connsiteX4-69" fmla="*/ 172487 w 1449157"/>
              <a:gd name="connsiteY4-70" fmla="*/ 1185022 h 1363743"/>
              <a:gd name="connsiteX5-71" fmla="*/ 0 w 1449157"/>
              <a:gd name="connsiteY5-72" fmla="*/ 282705 h 1363743"/>
              <a:gd name="connsiteX0-73" fmla="*/ 0 w 1449157"/>
              <a:gd name="connsiteY0-74" fmla="*/ 0 h 1081038"/>
              <a:gd name="connsiteX1-75" fmla="*/ 1449157 w 1449157"/>
              <a:gd name="connsiteY1-76" fmla="*/ 433129 h 1081038"/>
              <a:gd name="connsiteX2-77" fmla="*/ 1012700 w 1449157"/>
              <a:gd name="connsiteY2-78" fmla="*/ 1081038 h 1081038"/>
              <a:gd name="connsiteX3-79" fmla="*/ 172487 w 1449157"/>
              <a:gd name="connsiteY3-80" fmla="*/ 902317 h 1081038"/>
              <a:gd name="connsiteX4-81" fmla="*/ 0 w 1449157"/>
              <a:gd name="connsiteY4-82" fmla="*/ 0 h 1081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/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/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7" name="Freeform: Shape 23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24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5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26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27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28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29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30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31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32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33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34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35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36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Freeform: Shape 4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4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7" name="Rectangle 7"/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9"/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10"/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5"/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Freeform: Shape 12"/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Freeform: Shape 6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0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1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2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3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4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5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6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7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8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9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20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1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10" name="Freeform: Shape 8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2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3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4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5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6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7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8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9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20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21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2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3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4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6" name="Freeform: Shape 14"/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13"/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23"/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1"/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  <a:gd name="connsiteX0-61" fmla="*/ 0 w 1449157"/>
              <a:gd name="connsiteY0-62" fmla="*/ 282705 h 1363743"/>
              <a:gd name="connsiteX1-63" fmla="*/ 858544 w 1449157"/>
              <a:gd name="connsiteY1-64" fmla="*/ 0 h 1363743"/>
              <a:gd name="connsiteX2-65" fmla="*/ 1449157 w 1449157"/>
              <a:gd name="connsiteY2-66" fmla="*/ 715834 h 1363743"/>
              <a:gd name="connsiteX3-67" fmla="*/ 1012700 w 1449157"/>
              <a:gd name="connsiteY3-68" fmla="*/ 1363743 h 1363743"/>
              <a:gd name="connsiteX4-69" fmla="*/ 172487 w 1449157"/>
              <a:gd name="connsiteY4-70" fmla="*/ 1185022 h 1363743"/>
              <a:gd name="connsiteX5-71" fmla="*/ 0 w 1449157"/>
              <a:gd name="connsiteY5-72" fmla="*/ 282705 h 1363743"/>
              <a:gd name="connsiteX0-73" fmla="*/ 0 w 1449157"/>
              <a:gd name="connsiteY0-74" fmla="*/ 0 h 1081038"/>
              <a:gd name="connsiteX1-75" fmla="*/ 1449157 w 1449157"/>
              <a:gd name="connsiteY1-76" fmla="*/ 433129 h 1081038"/>
              <a:gd name="connsiteX2-77" fmla="*/ 1012700 w 1449157"/>
              <a:gd name="connsiteY2-78" fmla="*/ 1081038 h 1081038"/>
              <a:gd name="connsiteX3-79" fmla="*/ 172487 w 1449157"/>
              <a:gd name="connsiteY3-80" fmla="*/ 902317 h 1081038"/>
              <a:gd name="connsiteX4-81" fmla="*/ 0 w 1449157"/>
              <a:gd name="connsiteY4-82" fmla="*/ 0 h 1081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24"/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25"/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29"/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5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7" name="Octagon 6"/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8"/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9" name="Oval 9"/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Box 10"/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1" name="Oval 13"/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2" name="Rectangle 17"/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8"/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9"/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20"/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nicely served buffet table. business meetings and celebration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5"/>
          <a:stretch>
            <a:fillRect/>
          </a:stretch>
        </p:blipFill>
        <p:spPr bwMode="auto">
          <a:xfrm>
            <a:off x="86712" y="86714"/>
            <a:ext cx="12018571" cy="66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82709" y="2517296"/>
            <a:ext cx="8968883" cy="1637025"/>
          </a:xfrm>
        </p:spPr>
        <p:txBody>
          <a:bodyPr/>
          <a:lstStyle/>
          <a:p>
            <a:pPr algn="l"/>
            <a:r>
              <a:rPr lang="en-US" altLang="zh-CN" dirty="0">
                <a:latin typeface="Arial Black" panose="020B0A04020102020204" pitchFamily="34" charset="0"/>
              </a:rPr>
              <a:t>DEVETECH </a:t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>ELECTRONICS LIMITED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88553" y="2785713"/>
            <a:ext cx="0" cy="1100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t="4909" b="9784"/>
          <a:stretch>
            <a:fillRect/>
          </a:stretch>
        </p:blipFill>
        <p:spPr>
          <a:xfrm>
            <a:off x="8666386" y="2689742"/>
            <a:ext cx="1536938" cy="12921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10" y="5290185"/>
            <a:ext cx="4255770" cy="1482725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1800" b="1" dirty="0" err="1"/>
              <a:t>19mm</a:t>
            </a:r>
            <a:r>
              <a:rPr lang="en-US" altLang="zh-CN" sz="1800" b="1" dirty="0"/>
              <a:t> Emergency Stop Switch</a:t>
            </a:r>
          </a:p>
          <a:p>
            <a:r>
              <a:rPr lang="en-US" altLang="zh-CN" sz="1800" b="1" dirty="0"/>
              <a:t>          </a:t>
            </a:r>
            <a:r>
              <a:rPr lang="en-US" altLang="zh-CN" sz="1800" b="1" dirty="0" err="1"/>
              <a:t>16mm</a:t>
            </a:r>
            <a:r>
              <a:rPr lang="en-US" altLang="zh-CN" sz="1800" b="1" dirty="0"/>
              <a:t> Push Button Switch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432675" y="1280160"/>
            <a:ext cx="4264780" cy="1186180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19mm Emergency Stop Switch</a:t>
            </a:r>
            <a:endParaRPr lang="en-US" altLang="zh-CN" sz="2000" b="1" dirty="0"/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DVFLM19-MJ-1</a:t>
            </a:r>
            <a:endParaRPr lang="en-US" altLang="zh-CN" sz="2000" b="1" dirty="0"/>
          </a:p>
          <a:p>
            <a:r>
              <a:rPr lang="en-US" altLang="zh-CN" sz="2000" b="1" dirty="0"/>
              <a:t>Screw Connecting Way</a:t>
            </a:r>
          </a:p>
        </p:txBody>
      </p:sp>
      <p:sp>
        <p:nvSpPr>
          <p:cNvPr id="10" name="Content Placeholder 5"/>
          <p:cNvSpPr txBox="1"/>
          <p:nvPr/>
        </p:nvSpPr>
        <p:spPr>
          <a:xfrm>
            <a:off x="7432675" y="4108449"/>
            <a:ext cx="4800241" cy="1275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/>
              <a:t>16mm Push Button Switch</a:t>
            </a:r>
            <a:endParaRPr lang="en-US" altLang="zh-CN" sz="2000" b="1" dirty="0"/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DVFLM16-HJ-1-EX000</a:t>
            </a:r>
            <a:endParaRPr lang="en-US" altLang="zh-CN" sz="2000" b="1" dirty="0"/>
          </a:p>
          <a:p>
            <a:endParaRPr lang="en-US" altLang="zh-CN" sz="2000" b="1" dirty="0"/>
          </a:p>
        </p:txBody>
      </p:sp>
      <p:pic>
        <p:nvPicPr>
          <p:cNvPr id="7" name="图片 6" descr="IM3Q}9B74@J@05J%{O_`44S"/>
          <p:cNvPicPr>
            <a:picLocks noChangeAspect="1"/>
          </p:cNvPicPr>
          <p:nvPr/>
        </p:nvPicPr>
        <p:blipFill>
          <a:blip r:embed="rId3"/>
          <a:srcRect l="-225" t="13563" r="-195" b="25158"/>
          <a:stretch>
            <a:fillRect/>
          </a:stretch>
        </p:blipFill>
        <p:spPr>
          <a:xfrm>
            <a:off x="232410" y="31750"/>
            <a:ext cx="4255770" cy="44297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33045" y="4426585"/>
            <a:ext cx="4255135" cy="863600"/>
          </a:xfrm>
        </p:spPr>
        <p:txBody>
          <a:bodyPr>
            <a:normAutofit fontScale="90000"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Ice Steam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70" y="789305"/>
            <a:ext cx="2537460" cy="21678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680" y="3568700"/>
            <a:ext cx="2499995" cy="235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指示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438785"/>
            <a:ext cx="12049760" cy="61480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" y="68580"/>
            <a:ext cx="9041130" cy="9556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err="1">
                <a:latin typeface="Arial Black" panose="020B0A04020102020204" pitchFamily="34" charset="0"/>
              </a:rPr>
              <a:t>INDICATOR LIGHT SERIES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ILN push button swit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" y="751840"/>
            <a:ext cx="11682095" cy="59601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" y="68580"/>
            <a:ext cx="10538460" cy="9556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err="1">
                <a:latin typeface="Arial Black" panose="020B0A04020102020204" pitchFamily="34" charset="0"/>
              </a:rPr>
              <a:t>PUSH BUTTON SWITCH SERIES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船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" y="717550"/>
            <a:ext cx="11830685" cy="60363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" y="68580"/>
            <a:ext cx="9285605" cy="955675"/>
          </a:xfrm>
        </p:spPr>
        <p:txBody>
          <a:bodyPr>
            <a:normAutofit/>
          </a:bodyPr>
          <a:lstStyle/>
          <a:p>
            <a:pPr algn="l"/>
            <a:r>
              <a:rPr lang="en-US" altLang="zh-CN" sz="3800" dirty="0" err="1">
                <a:latin typeface="Arial Black" panose="020B0A04020102020204" pitchFamily="34" charset="0"/>
              </a:rPr>
              <a:t>ROCKER SWITCH SERIES</a:t>
            </a:r>
            <a:endParaRPr lang="en-US" sz="3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sz="2800" dirty="0"/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Snow Ice Machine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/>
              <a:t>Push Button Switch like </a:t>
            </a:r>
            <a:r>
              <a:rPr lang="en-US" altLang="zh-CN" sz="2000" b="1" dirty="0" err="1"/>
              <a:t>19mm</a:t>
            </a:r>
            <a:r>
              <a:rPr lang="en-US" altLang="zh-CN" sz="2000" b="1" dirty="0"/>
              <a:t> or </a:t>
            </a:r>
            <a:r>
              <a:rPr lang="en-US" altLang="zh-CN" sz="2000" b="1" dirty="0" err="1"/>
              <a:t>22mm</a:t>
            </a:r>
            <a:r>
              <a:rPr lang="en-US" altLang="zh-CN" sz="2000" b="1" dirty="0"/>
              <a:t> size.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422414" y="5365457"/>
            <a:ext cx="4711183" cy="126714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b="1" dirty="0"/>
              <a:t>Part Number:</a:t>
            </a:r>
          </a:p>
          <a:p>
            <a:r>
              <a:rPr lang="en-US" altLang="zh-CN" sz="2400" b="1" dirty="0"/>
              <a:t>19mm Size: </a:t>
            </a:r>
            <a:r>
              <a:rPr lang="en-US" altLang="zh-CN" sz="2400" b="1" dirty="0" smtClean="0"/>
              <a:t>DV</a:t>
            </a:r>
            <a:r>
              <a:rPr lang="en-US" altLang="zh-CN" sz="2400" b="1" dirty="0" smtClean="0"/>
              <a:t>FLM19-FJ-1-EC003</a:t>
            </a:r>
            <a:endParaRPr lang="en-US" altLang="zh-CN" sz="2400" b="1" dirty="0"/>
          </a:p>
          <a:p>
            <a:r>
              <a:rPr lang="en-US" altLang="zh-CN" sz="2400" b="1" dirty="0"/>
              <a:t>22mm Size: </a:t>
            </a:r>
            <a:r>
              <a:rPr lang="en-US" altLang="zh-CN" sz="2400" b="1" dirty="0" smtClean="0"/>
              <a:t>DVFLM22-FJ-1-EC003</a:t>
            </a:r>
            <a:endParaRPr lang="en-US" altLang="zh-CN" sz="2400" b="1" dirty="0"/>
          </a:p>
        </p:txBody>
      </p:sp>
      <p:pic>
        <p:nvPicPr>
          <p:cNvPr id="30" name="图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r="12012" b="11837"/>
          <a:stretch>
            <a:fillRect/>
          </a:stretch>
        </p:blipFill>
        <p:spPr bwMode="auto">
          <a:xfrm>
            <a:off x="84000" y="84657"/>
            <a:ext cx="6012000" cy="4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8" y="1244907"/>
            <a:ext cx="5013270" cy="290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Grinder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Push button switch</a:t>
            </a:r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Metal Indicator light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8319031" y="720100"/>
            <a:ext cx="3741288" cy="776599"/>
          </a:xfrm>
        </p:spPr>
        <p:txBody>
          <a:bodyPr>
            <a:normAutofit fontScale="92500"/>
          </a:bodyPr>
          <a:lstStyle/>
          <a:p>
            <a:r>
              <a:rPr lang="en-US" altLang="zh-CN" sz="1600" b="1" dirty="0" err="1"/>
              <a:t>19mm</a:t>
            </a:r>
            <a:r>
              <a:rPr lang="en-US" altLang="zh-CN" sz="1600" b="1" dirty="0"/>
              <a:t> Push Button Switch</a:t>
            </a:r>
          </a:p>
          <a:p>
            <a:r>
              <a:rPr lang="en-US" altLang="zh-CN" sz="1600" b="1" dirty="0"/>
              <a:t>Part Number: </a:t>
            </a:r>
            <a:r>
              <a:rPr lang="en-US" altLang="zh-CN" sz="1600" b="1" dirty="0" smtClean="0"/>
              <a:t>DVFLM19-FJ-1-XX000</a:t>
            </a:r>
            <a:endParaRPr lang="en-US" altLang="zh-CN" sz="1600" b="1" dirty="0"/>
          </a:p>
        </p:txBody>
      </p:sp>
      <p:pic>
        <p:nvPicPr>
          <p:cNvPr id="32" name="图片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1"/>
          <a:stretch>
            <a:fillRect/>
          </a:stretch>
        </p:blipFill>
        <p:spPr bwMode="auto">
          <a:xfrm>
            <a:off x="84000" y="84657"/>
            <a:ext cx="6012000" cy="43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81" y="379957"/>
            <a:ext cx="2092309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84" y="2570435"/>
            <a:ext cx="1925612" cy="15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85" y="4631259"/>
            <a:ext cx="2208702" cy="17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5"/>
          <p:cNvSpPr txBox="1"/>
          <p:nvPr/>
        </p:nvSpPr>
        <p:spPr>
          <a:xfrm>
            <a:off x="8319031" y="2724333"/>
            <a:ext cx="3741288" cy="776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err="1"/>
              <a:t>19mm</a:t>
            </a:r>
            <a:r>
              <a:rPr lang="en-US" altLang="zh-CN" sz="1600" b="1" dirty="0"/>
              <a:t> Push Button Switch</a:t>
            </a:r>
          </a:p>
          <a:p>
            <a:r>
              <a:rPr lang="en-US" altLang="zh-CN" sz="1600" b="1" dirty="0"/>
              <a:t>Part Number: </a:t>
            </a:r>
            <a:r>
              <a:rPr lang="en-US" altLang="zh-CN" sz="1600" b="1" dirty="0" smtClean="0"/>
              <a:t>DVFLM19-FJ-1-EX000</a:t>
            </a:r>
            <a:endParaRPr lang="en-US" altLang="zh-CN" sz="1600" b="1" dirty="0"/>
          </a:p>
        </p:txBody>
      </p:sp>
      <p:sp>
        <p:nvSpPr>
          <p:cNvPr id="37" name="Content Placeholder 5"/>
          <p:cNvSpPr txBox="1"/>
          <p:nvPr/>
        </p:nvSpPr>
        <p:spPr>
          <a:xfrm>
            <a:off x="8340818" y="5089440"/>
            <a:ext cx="3741288" cy="776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err="1"/>
              <a:t>19mm</a:t>
            </a:r>
            <a:r>
              <a:rPr lang="en-US" altLang="zh-CN" sz="1600" b="1" dirty="0"/>
              <a:t> Metal Indicator Light</a:t>
            </a:r>
          </a:p>
          <a:p>
            <a:r>
              <a:rPr lang="en-US" altLang="zh-CN" sz="1600" b="1" dirty="0"/>
              <a:t>Part Number: </a:t>
            </a:r>
            <a:r>
              <a:rPr lang="en-US" altLang="zh-CN" sz="1600" b="1" dirty="0" smtClean="0"/>
              <a:t>DVFL1M-19FS-1</a:t>
            </a:r>
            <a:endParaRPr lang="en-US" altLang="zh-CN" sz="1600" b="1" dirty="0"/>
          </a:p>
          <a:p>
            <a:r>
              <a:rPr lang="en-US" altLang="zh-CN" sz="1600" b="1" dirty="0"/>
              <a:t>Also have solder pins.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Coffee Roaster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endParaRPr lang="en-US" altLang="zh-CN" sz="2000" b="1" dirty="0"/>
          </a:p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Push button switch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304643" y="5183147"/>
            <a:ext cx="4781148" cy="776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000" b="1" dirty="0"/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Push Button Switch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DVFLM19-HJ-1-EX000</a:t>
            </a:r>
            <a:endParaRPr lang="en-US" altLang="zh-CN" sz="2000" b="1" dirty="0"/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10590"/>
          <a:stretch>
            <a:fillRect/>
          </a:stretch>
        </p:blipFill>
        <p:spPr bwMode="auto">
          <a:xfrm>
            <a:off x="84000" y="88291"/>
            <a:ext cx="6012000" cy="43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67" y="859906"/>
            <a:ext cx="5150206" cy="3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Deep Fryer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endParaRPr lang="en-US" altLang="zh-CN" sz="2000" b="1" dirty="0"/>
          </a:p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size plastic Indicator 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231512" y="2130789"/>
            <a:ext cx="4070801" cy="1186399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Plastic Indicator light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DVFL1P-8NW-1</a:t>
            </a:r>
            <a:endParaRPr lang="en-US" altLang="zh-CN" sz="2000" b="1" dirty="0"/>
          </a:p>
          <a:p>
            <a:r>
              <a:rPr lang="en-US" altLang="zh-CN" sz="2000" b="1" dirty="0"/>
              <a:t>Screw Connecting Way</a:t>
            </a:r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10590"/>
          <a:stretch>
            <a:fillRect/>
          </a:stretch>
        </p:blipFill>
        <p:spPr bwMode="auto">
          <a:xfrm>
            <a:off x="84000" y="88291"/>
            <a:ext cx="6012000" cy="43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4459" r="17132"/>
          <a:stretch>
            <a:fillRect/>
          </a:stretch>
        </p:blipFill>
        <p:spPr bwMode="auto">
          <a:xfrm>
            <a:off x="84000" y="84656"/>
            <a:ext cx="6012000" cy="4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62" y="251189"/>
            <a:ext cx="2641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31" y="3317188"/>
            <a:ext cx="25066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/>
          <p:nvPr/>
        </p:nvSpPr>
        <p:spPr>
          <a:xfrm>
            <a:off x="7231512" y="5139638"/>
            <a:ext cx="3971947" cy="1593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Plastic Indicator light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DVFL1P-8QW-1</a:t>
            </a:r>
            <a:endParaRPr lang="en-US" altLang="zh-CN" sz="2000" b="1" dirty="0"/>
          </a:p>
          <a:p>
            <a:r>
              <a:rPr lang="en-US" altLang="zh-CN" sz="2000" b="1" dirty="0"/>
              <a:t>Snap In Connecting Way</a:t>
            </a:r>
          </a:p>
          <a:p>
            <a:r>
              <a:rPr lang="en-US" altLang="zh-CN" sz="2000" b="1" dirty="0"/>
              <a:t>This one used much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Deep Fryer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KCD4</a:t>
            </a:r>
            <a:r>
              <a:rPr lang="en-US" altLang="zh-CN" sz="2000" b="1" dirty="0"/>
              <a:t> Rock Switch  </a:t>
            </a:r>
          </a:p>
          <a:p>
            <a:r>
              <a:rPr lang="en-US" altLang="zh-CN" sz="2000" b="1" dirty="0"/>
              <a:t>          14</a:t>
            </a:r>
            <a:r>
              <a:rPr lang="en-US" altLang="zh-CN" sz="2000" b="1" dirty="0" err="1"/>
              <a:t>mm</a:t>
            </a:r>
            <a:r>
              <a:rPr lang="en-US" altLang="zh-CN" sz="2000" b="1" dirty="0"/>
              <a:t> Plastic Indicator 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8412785" y="726569"/>
            <a:ext cx="3914871" cy="1169084"/>
          </a:xfrm>
        </p:spPr>
        <p:txBody>
          <a:bodyPr>
            <a:noAutofit/>
          </a:bodyPr>
          <a:lstStyle/>
          <a:p>
            <a:r>
              <a:rPr lang="en-US" altLang="zh-CN" sz="1800" b="1" dirty="0" err="1"/>
              <a:t>14mm</a:t>
            </a:r>
            <a:r>
              <a:rPr lang="en-US" altLang="zh-CN" sz="1800" b="1" dirty="0"/>
              <a:t> Plastic Indicator light</a:t>
            </a:r>
          </a:p>
          <a:p>
            <a:r>
              <a:rPr lang="en-US" altLang="zh-CN" sz="1800" b="1" dirty="0"/>
              <a:t>Part Number: </a:t>
            </a:r>
            <a:r>
              <a:rPr lang="en-US" altLang="zh-CN" sz="1800" b="1" dirty="0" smtClean="0"/>
              <a:t>DVFL1P-14QW-1</a:t>
            </a:r>
            <a:endParaRPr lang="en-US" altLang="zh-CN" sz="1800" b="1" dirty="0"/>
          </a:p>
          <a:p>
            <a:r>
              <a:rPr lang="en-US" altLang="zh-CN" sz="1800" b="1" dirty="0"/>
              <a:t>Snap in Connecting Way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20796" b="18571"/>
          <a:stretch>
            <a:fillRect/>
          </a:stretch>
        </p:blipFill>
        <p:spPr>
          <a:xfrm>
            <a:off x="84000" y="84657"/>
            <a:ext cx="6011999" cy="4342201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64" y="4232999"/>
            <a:ext cx="21288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5"/>
          <p:cNvSpPr txBox="1"/>
          <p:nvPr/>
        </p:nvSpPr>
        <p:spPr>
          <a:xfrm>
            <a:off x="8388991" y="4604132"/>
            <a:ext cx="4781148" cy="1169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err="1"/>
              <a:t>KCD4</a:t>
            </a:r>
            <a:r>
              <a:rPr lang="en-US" altLang="zh-CN" sz="1800" b="1" dirty="0"/>
              <a:t> Rocker Switch</a:t>
            </a:r>
          </a:p>
          <a:p>
            <a:r>
              <a:rPr lang="en-US" altLang="zh-CN" sz="1800" b="1" dirty="0"/>
              <a:t>Part Number: </a:t>
            </a:r>
            <a:r>
              <a:rPr lang="en-US" altLang="zh-CN" sz="1800" b="1" dirty="0" smtClean="0"/>
              <a:t>DVKCD4-0121-21</a:t>
            </a:r>
            <a:endParaRPr lang="en-US" altLang="zh-CN" sz="1800" b="1" dirty="0"/>
          </a:p>
          <a:p>
            <a:r>
              <a:rPr lang="en-US" altLang="zh-CN" sz="1800" b="1" dirty="0"/>
              <a:t>22*</a:t>
            </a:r>
            <a:r>
              <a:rPr lang="en-US" altLang="zh-CN" sz="1800" b="1" dirty="0" err="1"/>
              <a:t>30mm</a:t>
            </a:r>
            <a:r>
              <a:rPr lang="en-US" altLang="zh-CN" sz="1800" b="1" dirty="0"/>
              <a:t> size, ON-OFF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793" y="740789"/>
            <a:ext cx="2269198" cy="1823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" y="5290185"/>
            <a:ext cx="4692015" cy="1482725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1800" b="1" dirty="0" err="1"/>
              <a:t>30mm</a:t>
            </a:r>
            <a:r>
              <a:rPr lang="en-US" altLang="zh-CN" sz="1800" b="1" dirty="0"/>
              <a:t> Plastic  Push Button Switch With Wire Leading</a:t>
            </a:r>
          </a:p>
          <a:p>
            <a:r>
              <a:rPr lang="en-US" altLang="zh-CN" sz="1800" b="1" dirty="0"/>
              <a:t>    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933440" y="4803140"/>
            <a:ext cx="4858128" cy="1186180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30mm Plastic Push Button Switch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DVFLP30-FW-1-EC003</a:t>
            </a:r>
            <a:endParaRPr lang="en-US" altLang="zh-CN" sz="2000" b="1" dirty="0"/>
          </a:p>
          <a:p>
            <a:r>
              <a:rPr lang="en-US" altLang="zh-CN" sz="2000" b="1" dirty="0"/>
              <a:t>With Wire Leading Directly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5255" y="4426585"/>
            <a:ext cx="4692650" cy="86360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Deep Fryer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-330" b="13844"/>
          <a:stretch>
            <a:fillRect/>
          </a:stretch>
        </p:blipFill>
        <p:spPr>
          <a:xfrm>
            <a:off x="135255" y="991235"/>
            <a:ext cx="4822190" cy="2884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20" y="527050"/>
            <a:ext cx="3866515" cy="350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66" y="4425038"/>
            <a:ext cx="4214623" cy="86541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Equipment Name:                         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Water Heater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66" y="5290457"/>
            <a:ext cx="4214623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1800" b="1" dirty="0" err="1"/>
              <a:t>D4</a:t>
            </a:r>
            <a:r>
              <a:rPr lang="en-US" altLang="zh-CN" sz="1800" b="1" dirty="0"/>
              <a:t> Rocker Switch</a:t>
            </a:r>
          </a:p>
          <a:p>
            <a:r>
              <a:rPr lang="en-US" altLang="zh-CN" sz="1800" b="1" dirty="0"/>
              <a:t>          </a:t>
            </a:r>
            <a:r>
              <a:rPr lang="en-US" altLang="zh-CN" sz="1800" b="1" dirty="0" err="1"/>
              <a:t>8mm</a:t>
            </a:r>
            <a:r>
              <a:rPr lang="en-US" altLang="zh-CN" sz="1800" b="1" dirty="0"/>
              <a:t> plastic indicator 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375292" y="1279890"/>
            <a:ext cx="4091778" cy="1186399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Plastic Indicator light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DVFL1P-8QW-1</a:t>
            </a:r>
            <a:endParaRPr lang="en-US" altLang="zh-CN" sz="2000" b="1" dirty="0"/>
          </a:p>
          <a:p>
            <a:r>
              <a:rPr lang="en-US" altLang="zh-CN" sz="2000" b="1" dirty="0"/>
              <a:t>Snap In Connecting Way</a:t>
            </a:r>
          </a:p>
        </p:txBody>
      </p:sp>
      <p:sp>
        <p:nvSpPr>
          <p:cNvPr id="10" name="Content Placeholder 5"/>
          <p:cNvSpPr txBox="1"/>
          <p:nvPr/>
        </p:nvSpPr>
        <p:spPr>
          <a:xfrm>
            <a:off x="7375292" y="4091241"/>
            <a:ext cx="4297724" cy="1275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/>
              <a:t>KCD4</a:t>
            </a:r>
            <a:r>
              <a:rPr lang="en-US" altLang="zh-CN" sz="2000" b="1" dirty="0"/>
              <a:t> Rocker Switch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DVKCD4-0121-21</a:t>
            </a:r>
            <a:endParaRPr lang="en-US" altLang="zh-CN" sz="2000" b="1" dirty="0"/>
          </a:p>
          <a:p>
            <a:r>
              <a:rPr lang="en-US" altLang="zh-CN" sz="2000" b="1" dirty="0"/>
              <a:t>22*</a:t>
            </a:r>
            <a:r>
              <a:rPr lang="en-US" altLang="zh-CN" sz="2000" b="1" dirty="0" err="1"/>
              <a:t>30mm</a:t>
            </a:r>
            <a:r>
              <a:rPr lang="en-US" altLang="zh-CN" sz="2000" b="1" dirty="0"/>
              <a:t> size, ON-OFF</a:t>
            </a:r>
          </a:p>
        </p:txBody>
      </p:sp>
      <p:pic>
        <p:nvPicPr>
          <p:cNvPr id="11" name="图片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5" r="1758"/>
          <a:stretch>
            <a:fillRect/>
          </a:stretch>
        </p:blipFill>
        <p:spPr bwMode="auto">
          <a:xfrm>
            <a:off x="232166" y="82839"/>
            <a:ext cx="4214623" cy="4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45" y="961865"/>
            <a:ext cx="2506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7" y="3902866"/>
            <a:ext cx="212883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Crispers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KCD4</a:t>
            </a:r>
            <a:r>
              <a:rPr lang="en-US" altLang="zh-CN" sz="2000" b="1" dirty="0"/>
              <a:t> Rock Switch  </a:t>
            </a:r>
          </a:p>
          <a:p>
            <a:r>
              <a:rPr lang="en-US" altLang="zh-CN" sz="2000" b="1" dirty="0"/>
              <a:t>          </a:t>
            </a: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85" y="373380"/>
            <a:ext cx="2660650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5"/>
          <p:cNvSpPr txBox="1"/>
          <p:nvPr/>
        </p:nvSpPr>
        <p:spPr>
          <a:xfrm>
            <a:off x="6394413" y="4999737"/>
            <a:ext cx="4781148" cy="1169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err="1"/>
              <a:t>KCD4</a:t>
            </a:r>
            <a:r>
              <a:rPr lang="en-US" altLang="zh-CN" sz="1800" b="1" dirty="0"/>
              <a:t> Rocker Switch</a:t>
            </a:r>
          </a:p>
          <a:p>
            <a:r>
              <a:rPr lang="en-US" altLang="zh-CN" sz="1800" b="1" dirty="0"/>
              <a:t>Part Number: </a:t>
            </a:r>
            <a:r>
              <a:rPr lang="en-US" altLang="zh-CN" sz="1800" b="1" dirty="0" smtClean="0"/>
              <a:t>DVKCD4-0121-21</a:t>
            </a:r>
            <a:endParaRPr lang="en-US" altLang="zh-CN" sz="1800" b="1" dirty="0"/>
          </a:p>
          <a:p>
            <a:r>
              <a:rPr lang="en-US" altLang="zh-CN" sz="1800" b="1" dirty="0"/>
              <a:t>22*</a:t>
            </a:r>
            <a:r>
              <a:rPr lang="en-US" altLang="zh-CN" sz="1800" b="1" dirty="0" err="1"/>
              <a:t>30mm</a:t>
            </a:r>
            <a:r>
              <a:rPr lang="en-US" altLang="zh-CN" sz="1800" b="1" dirty="0"/>
              <a:t> size, ON-OFF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77" t="18650" r="6701" b="4543"/>
          <a:stretch>
            <a:fillRect/>
          </a:stretch>
        </p:blipFill>
        <p:spPr>
          <a:xfrm>
            <a:off x="76200" y="25400"/>
            <a:ext cx="6014085" cy="4431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490" y="1962150"/>
            <a:ext cx="2537460" cy="249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315</Words>
  <Application>Microsoft Office PowerPoint</Application>
  <PresentationFormat>Panorámica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等线</vt:lpstr>
      <vt:lpstr>等线 Light</vt:lpstr>
      <vt:lpstr>Times New Roman</vt:lpstr>
      <vt:lpstr>Office 主题​​</vt:lpstr>
      <vt:lpstr>DEVETECH  ELECTRONICS LIMITED</vt:lpstr>
      <vt:lpstr>Equipment Name: Snow Ice Machine</vt:lpstr>
      <vt:lpstr>Equipment Name: Grinder</vt:lpstr>
      <vt:lpstr>Equipment Name: Coffee Roaster</vt:lpstr>
      <vt:lpstr>Equipment Name: Deep Fryer</vt:lpstr>
      <vt:lpstr>Equipment Name: Deep Fryer</vt:lpstr>
      <vt:lpstr>Equipment Name: Deep Fryer</vt:lpstr>
      <vt:lpstr>   Equipment Name:                                Water Heater</vt:lpstr>
      <vt:lpstr>Equipment Name: Crispers</vt:lpstr>
      <vt:lpstr>Equipment Name: Ice Steam</vt:lpstr>
      <vt:lpstr>INDICATOR LIGHT SERIES</vt:lpstr>
      <vt:lpstr>PUSH BUTTON SWITCH SERIES</vt:lpstr>
      <vt:lpstr>ROCKER SWITCH SERIES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DEVETECH  ELECTRONICS LIMITED</dc:title>
  <dc:creator>凯 黄</dc:creator>
  <cp:lastModifiedBy>Miquel Asmarats Ballet</cp:lastModifiedBy>
  <cp:revision>17</cp:revision>
  <dcterms:created xsi:type="dcterms:W3CDTF">2023-09-28T05:29:00Z</dcterms:created>
  <dcterms:modified xsi:type="dcterms:W3CDTF">2023-09-28T09:49:20Z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2052-10.1.0.7468</vt:lpwstr>
  </property>
</Properties>
</file>