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14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36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9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28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5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04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50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6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0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2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87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23B1-BC7B-4462-B014-900D29CBE433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ED52-9250-456E-920A-C4F5B0544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96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140" y="430385"/>
            <a:ext cx="8233719" cy="669367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b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44" y="1330786"/>
            <a:ext cx="8133706" cy="482493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23504" y="765068"/>
            <a:ext cx="4909750" cy="208005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Conectores y cargadores para vehículo eléctrico</a:t>
            </a:r>
          </a:p>
          <a:p>
            <a:endParaRPr lang="es-E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0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52584" y="216201"/>
            <a:ext cx="6656173" cy="44282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endParaRPr lang="es-ES" sz="24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2302431" y="609178"/>
            <a:ext cx="7356475" cy="377825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Conectores y cargadores para vehículo eléctrico</a:t>
            </a:r>
          </a:p>
          <a:p>
            <a:endParaRPr lang="es-E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32238" y="1120775"/>
            <a:ext cx="9176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empresa KHONS Technology tiene una amplia gama de conectores y cargadores, con sus correspondientes accesorios, para vehículo eléctrico.</a:t>
            </a:r>
          </a:p>
          <a:p>
            <a:r>
              <a:rPr lang="es-ES" dirty="0" smtClean="0"/>
              <a:t>Les presentamos a continuación todos los tipos de cargadores portátiles, tipo 1, tipo2 y tipo 3. Y también los mismo montados a panel.</a:t>
            </a:r>
          </a:p>
          <a:p>
            <a:r>
              <a:rPr lang="es-ES" dirty="0" smtClean="0"/>
              <a:t>Por último, también les mostraremos, los conectores e inlet/</a:t>
            </a:r>
            <a:r>
              <a:rPr lang="es-ES" dirty="0" err="1" smtClean="0"/>
              <a:t>outlet</a:t>
            </a:r>
            <a:r>
              <a:rPr lang="es-ES" dirty="0" smtClean="0"/>
              <a:t>, para realizar las conexiones.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1" y="3401350"/>
            <a:ext cx="2886447" cy="24647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78" y="3293758"/>
            <a:ext cx="1755464" cy="23433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69" y="3411472"/>
            <a:ext cx="3249155" cy="24546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54" y="3534032"/>
            <a:ext cx="1705413" cy="10997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0" y="4868562"/>
            <a:ext cx="1889411" cy="11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2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8888627" cy="484015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7632" y="691978"/>
            <a:ext cx="8221362" cy="418027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Cargador portátil tipo 1, en 6-32 A</a:t>
            </a:r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57" y="1175993"/>
            <a:ext cx="8879400" cy="53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1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5804" y="183250"/>
            <a:ext cx="8600303" cy="44282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2324" y="626076"/>
            <a:ext cx="8155459" cy="310935"/>
          </a:xfrm>
        </p:spPr>
        <p:txBody>
          <a:bodyPr/>
          <a:lstStyle/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Cargador portátil tipo 2, en 6-32 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85" y="1009924"/>
            <a:ext cx="8658219" cy="52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5254" y="191488"/>
            <a:ext cx="8641492" cy="44282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2367" y="634314"/>
            <a:ext cx="8287265" cy="409789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Cargador portátil 3 fases, tipo 2, en 6-32 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7" y="1770051"/>
            <a:ext cx="4926228" cy="41117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33" y="1605292"/>
            <a:ext cx="5667632" cy="41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8756" y="249152"/>
            <a:ext cx="8468497" cy="525205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1004" y="774357"/>
            <a:ext cx="9144000" cy="36860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Cargador a panel/soporte 1 y 3 fases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4" y="1142957"/>
            <a:ext cx="10058400" cy="54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4854" y="109559"/>
            <a:ext cx="7422292" cy="43458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1794" y="451619"/>
            <a:ext cx="7875373" cy="261508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Conectores</a:t>
            </a:r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8" y="713127"/>
            <a:ext cx="5092805" cy="26959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0" y="713127"/>
            <a:ext cx="5079895" cy="27779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39" y="3578068"/>
            <a:ext cx="5091104" cy="29298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3789294"/>
            <a:ext cx="5298743" cy="25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3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5340" y="142060"/>
            <a:ext cx="8081319" cy="385161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22389" y="469556"/>
            <a:ext cx="8114270" cy="319173"/>
          </a:xfrm>
        </p:spPr>
        <p:txBody>
          <a:bodyPr>
            <a:normAutofit fontScale="92500" lnSpcReduction="10000"/>
          </a:bodyPr>
          <a:lstStyle/>
          <a:p>
            <a:r>
              <a:rPr lang="es-ES" sz="1900" dirty="0" smtClean="0">
                <a:solidFill>
                  <a:srgbClr val="002060"/>
                </a:solidFill>
              </a:rPr>
              <a:t>Inlet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30" y="3805882"/>
            <a:ext cx="5675863" cy="29918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30" y="716881"/>
            <a:ext cx="5162551" cy="31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4173" y="109109"/>
            <a:ext cx="8344930" cy="459302"/>
          </a:xfrm>
        </p:spPr>
        <p:txBody>
          <a:bodyPr>
            <a:normAutofit/>
          </a:bodyPr>
          <a:lstStyle/>
          <a:p>
            <a:r>
              <a:rPr lang="es-ES" sz="2400" b="1" smtClean="0">
                <a:solidFill>
                  <a:schemeClr val="accent5">
                    <a:lumMod val="50000"/>
                  </a:schemeClr>
                </a:solidFill>
              </a:rPr>
              <a:t>Novedades KHONS Technology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14833" y="628178"/>
            <a:ext cx="8114270" cy="294459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Cables</a:t>
            </a:r>
          </a:p>
          <a:p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87" y="982404"/>
            <a:ext cx="5659397" cy="2805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88" y="3863792"/>
            <a:ext cx="5659397" cy="29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8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139</Words>
  <Application>Microsoft Office PowerPoint</Application>
  <PresentationFormat>Panorámica</PresentationFormat>
  <Paragraphs>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Novedades KHONS Technology </vt:lpstr>
      <vt:lpstr> Novedades KHONS Technology</vt:lpstr>
      <vt:lpstr>Novedades KHONS Technology</vt:lpstr>
      <vt:lpstr>Novedades KHONS Technology</vt:lpstr>
      <vt:lpstr>Novedades KHONS Technology</vt:lpstr>
      <vt:lpstr>Novedades KHONS Technology</vt:lpstr>
      <vt:lpstr>Novedades KHONS Technology</vt:lpstr>
      <vt:lpstr>Novedades KHONS Technology</vt:lpstr>
      <vt:lpstr>Novedades KHONS Technology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Novedades KHONS Tecnology</dc:title>
  <dc:creator>Miquel Asmarats Ballet</dc:creator>
  <cp:lastModifiedBy>Miquel Asmarats Ballet</cp:lastModifiedBy>
  <cp:revision>14</cp:revision>
  <dcterms:created xsi:type="dcterms:W3CDTF">2022-10-21T07:20:27Z</dcterms:created>
  <dcterms:modified xsi:type="dcterms:W3CDTF">2022-10-21T12:21:50Z</dcterms:modified>
</cp:coreProperties>
</file>